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5392D6A-8450-4CA8-9D45-149014A12A28}" v="1" dt="2025-11-15T12:38:31.1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1" d="100"/>
          <a:sy n="51" d="100"/>
        </p:scale>
        <p:origin x="360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ee Rolle" userId="3034853b092829c3" providerId="LiveId" clId="{186588A7-ED3D-4834-99A9-5B721A92F01F}"/>
    <pc:docChg chg="addSld modSld">
      <pc:chgData name="Andree Rolle" userId="3034853b092829c3" providerId="LiveId" clId="{186588A7-ED3D-4834-99A9-5B721A92F01F}" dt="2025-11-15T12:38:31.178" v="1"/>
      <pc:docMkLst>
        <pc:docMk/>
      </pc:docMkLst>
      <pc:sldChg chg="addSp modSp new">
        <pc:chgData name="Andree Rolle" userId="3034853b092829c3" providerId="LiveId" clId="{186588A7-ED3D-4834-99A9-5B721A92F01F}" dt="2025-11-15T12:38:31.178" v="1"/>
        <pc:sldMkLst>
          <pc:docMk/>
          <pc:sldMk cId="139237756" sldId="256"/>
        </pc:sldMkLst>
        <pc:picChg chg="add mod">
          <ac:chgData name="Andree Rolle" userId="3034853b092829c3" providerId="LiveId" clId="{186588A7-ED3D-4834-99A9-5B721A92F01F}" dt="2025-11-15T12:38:31.178" v="1"/>
          <ac:picMkLst>
            <pc:docMk/>
            <pc:sldMk cId="139237756" sldId="256"/>
            <ac:picMk id="4" creationId="{0B400648-9CF7-78AD-FD98-E6EE59B447C2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62881FB-A85B-2B80-9672-D0BE22E2C8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7CF7D9A-D672-7038-AEF5-6F48F9EBF4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GB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0DD65F3-F5FB-337E-450C-61F8EC77F3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42BA0-FD0B-47DF-9192-317A0F5F2ACB}" type="datetimeFigureOut">
              <a:rPr lang="en-GB" smtClean="0"/>
              <a:t>15/11/2025</a:t>
            </a:fld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E57CA25-0BDF-0C2D-B557-1939DB6BBD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899D4ED-E731-E1DC-238F-0A09BED06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906-5DD9-48DE-A6E1-2ADFD0C870C8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9752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E866D9-3237-F4E9-B427-00AC51CA3A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71E150A-F989-400B-BBD7-D952DD85DD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5CB84F2-5BFF-191D-4C77-DA1565E3D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42BA0-FD0B-47DF-9192-317A0F5F2ACB}" type="datetimeFigureOut">
              <a:rPr lang="en-GB" smtClean="0"/>
              <a:t>15/11/2025</a:t>
            </a:fld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FAC1836-6B55-08B8-4C01-67A709BE4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91219E1-3186-A9BE-2540-251E568332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906-5DD9-48DE-A6E1-2ADFD0C870C8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0711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8EE6B119-EFF5-D33F-DC00-3DE8875741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B566DA4-07B5-B81B-E5A2-AEDAD80049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4EFBA7C-66F4-7A01-A479-7D67B3EDE6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42BA0-FD0B-47DF-9192-317A0F5F2ACB}" type="datetimeFigureOut">
              <a:rPr lang="en-GB" smtClean="0"/>
              <a:t>15/11/2025</a:t>
            </a:fld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C8B5896-FEF0-97CC-48BF-0C49124D2F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8CB8E90-19D1-BF5B-52BF-3585AB5A69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906-5DD9-48DE-A6E1-2ADFD0C870C8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30052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F1D913-5EC4-DE67-F4D6-F0C94FA115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7539C91-75F3-FB39-6B1E-7F5E9AD6C5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A0F5BF4-3430-40FE-5B67-1BB3D9E9A9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42BA0-FD0B-47DF-9192-317A0F5F2ACB}" type="datetimeFigureOut">
              <a:rPr lang="en-GB" smtClean="0"/>
              <a:t>15/11/2025</a:t>
            </a:fld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364C40C-EAC8-CF4A-F187-168AF13C16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5302002-4758-8FAB-26A1-DA89DC7A41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906-5DD9-48DE-A6E1-2ADFD0C870C8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7909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B39AF2-92EE-1ABB-5610-560CA8197F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FD4C19B-67E3-65FF-98E9-23E722494D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E8B6FE1-EB7B-680E-D26E-1296B4688D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42BA0-FD0B-47DF-9192-317A0F5F2ACB}" type="datetimeFigureOut">
              <a:rPr lang="en-GB" smtClean="0"/>
              <a:t>15/11/2025</a:t>
            </a:fld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E166C23-4C0D-B3E5-4533-AB58B9F5AC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E176E9C-55DD-34E7-CBD4-04F7743679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906-5DD9-48DE-A6E1-2ADFD0C870C8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0931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854714D-CC0C-FF37-5963-0D7BE7E02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8815324-E73E-94E4-648E-084A15FDE3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5BF9D4B-475E-0988-F07F-B559FC0BB7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C1102A9-F041-A45E-DFCD-30710AC3A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42BA0-FD0B-47DF-9192-317A0F5F2ACB}" type="datetimeFigureOut">
              <a:rPr lang="en-GB" smtClean="0"/>
              <a:t>15/11/2025</a:t>
            </a:fld>
            <a:endParaRPr lang="en-GB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301B1D7-B44B-B694-E616-9B113E1E8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224B85E-F45A-047D-752D-25A6E912E1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906-5DD9-48DE-A6E1-2ADFD0C870C8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6881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7CAA2DF-CBA5-F7B3-3CA0-CFEDDB5C99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B8EBA5F-C6CC-115A-D126-2DDF00E8E7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52AC801-D693-7292-C4B4-A1290902E1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F6B22C6-F756-B273-87C7-0EB81AFD32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89F3821D-8463-BA1D-B2C2-7CE865B67B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535E684A-3AE1-E199-358C-84E517038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42BA0-FD0B-47DF-9192-317A0F5F2ACB}" type="datetimeFigureOut">
              <a:rPr lang="en-GB" smtClean="0"/>
              <a:t>15/11/2025</a:t>
            </a:fld>
            <a:endParaRPr lang="en-GB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1800319B-781D-0C96-E3D1-3DFABEB3A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82E64BD9-05D9-367B-77E6-4B41B72F88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906-5DD9-48DE-A6E1-2ADFD0C870C8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89993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D344811-6F44-0142-40E0-63EBC6919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C0D27C0-3F60-9F09-2EB3-F650AA9AFE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42BA0-FD0B-47DF-9192-317A0F5F2ACB}" type="datetimeFigureOut">
              <a:rPr lang="en-GB" smtClean="0"/>
              <a:t>15/11/2025</a:t>
            </a:fld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BD8252F-E153-CE75-953D-E64DEEC7C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3E5A827-7F6C-6A8A-8BE2-3B535A0597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906-5DD9-48DE-A6E1-2ADFD0C870C8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0179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58ABF6F-B129-7D24-B583-7524412C7F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42BA0-FD0B-47DF-9192-317A0F5F2ACB}" type="datetimeFigureOut">
              <a:rPr lang="en-GB" smtClean="0"/>
              <a:t>15/11/2025</a:t>
            </a:fld>
            <a:endParaRPr lang="en-GB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EDDC74D-B2DA-1D6C-06EA-C50BBF0F2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12FA2B3-221E-BA4F-B53F-3F463B8D8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906-5DD9-48DE-A6E1-2ADFD0C870C8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4022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05585D7-7665-7EA0-B492-5FF0D93EB1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C98FADE-C80D-AF92-FAAC-79C7601378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CCD95E9-BEED-615E-EB29-C69A24C0EC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D3821AC-E1FA-01A0-96EE-F9B370B521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42BA0-FD0B-47DF-9192-317A0F5F2ACB}" type="datetimeFigureOut">
              <a:rPr lang="en-GB" smtClean="0"/>
              <a:t>15/11/2025</a:t>
            </a:fld>
            <a:endParaRPr lang="en-GB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EA56731-805B-EE43-8A1E-771205A1C3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61EEB8E-4BD8-5D3E-B024-6EF3364E2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906-5DD9-48DE-A6E1-2ADFD0C870C8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0036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0B53549-96EA-0C0B-05EE-0E7487DC15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9459B803-7DCC-B861-6B5C-FEEB70C845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3B7200F-DCC3-6A99-574D-0771B576FE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0559B00-E0B6-35BE-2AAE-BDE7D95F4A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42BA0-FD0B-47DF-9192-317A0F5F2ACB}" type="datetimeFigureOut">
              <a:rPr lang="en-GB" smtClean="0"/>
              <a:t>15/11/2025</a:t>
            </a:fld>
            <a:endParaRPr lang="en-GB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B634D53-AB68-CC19-AD26-3CB95AA09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55ABF2B-76D3-C396-BFC0-0BA1846A64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906-5DD9-48DE-A6E1-2ADFD0C870C8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3252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A127A505-8780-DEAA-AD4E-96F9248962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1F22799-E8B8-586D-AC22-2673E128B7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C5EBB4A-5BA1-9275-55DD-9EE3BF7A4E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C642BA0-FD0B-47DF-9192-317A0F5F2ACB}" type="datetimeFigureOut">
              <a:rPr lang="en-GB" smtClean="0"/>
              <a:t>15/11/2025</a:t>
            </a:fld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56FFD7A-1BAC-EEFB-190D-1C0AC9DE56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809490D-2BC1-2A81-287E-A752D1E3E8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AF22906-5DD9-48DE-A6E1-2ADFD0C870C8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1136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61810B6-522E-31ED-6AD1-746EFC0D6F2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E3F14CB-6C59-61D8-0625-4FB528DFFC1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12" descr="Les gens marchent le long du lac d'Annecy le 17 mai 2020, à Annecy, alors que la France assouplissait les mesures de restrictions prises pour freiner la propagation du Covid-19.">
            <a:extLst>
              <a:ext uri="{FF2B5EF4-FFF2-40B4-BE49-F238E27FC236}">
                <a16:creationId xmlns:a16="http://schemas.microsoft.com/office/drawing/2014/main" id="{0B400648-9CF7-78AD-FD98-E6EE59B447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0" y="57150"/>
            <a:ext cx="12001500" cy="6743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23775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Grand écran</PresentationFormat>
  <Paragraphs>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Andree Rolle</dc:creator>
  <cp:lastModifiedBy>Andree Rolle</cp:lastModifiedBy>
  <cp:revision>1</cp:revision>
  <dcterms:created xsi:type="dcterms:W3CDTF">2025-11-15T12:38:23Z</dcterms:created>
  <dcterms:modified xsi:type="dcterms:W3CDTF">2025-11-15T12:38:32Z</dcterms:modified>
</cp:coreProperties>
</file>